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3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ome\Desktop\23%20&#1092;\&#1103;%20&#1089;&#1083;&#1091;&#1078;&#1091;%20&#1088;&#1086;&#1089;&#1089;&#1080;&#108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6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здравляю с праздником 23 февраля - Открытки с 23 февраля -…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я служу росс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раздник 23 февраля - Презентация 18292/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218" name="Picture 2" descr="C:\Users\home\Desktop\фото солдаты\McH_ROVeB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88640"/>
            <a:ext cx="5002020" cy="666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23 февраля - Страница 4 - Форум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home\Desktop\фото солдаты\nl_odaXBDoM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здравляем мужчин с 23 февраля! Клиника &quot;Александрия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home\Desktop\фото солдаты\U6DzpAqUZ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OUTUBE Поздравительные стихи на открытке к 23 февраля. 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home\Desktop\фото солдаты\xkW085soKC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1713" y="0"/>
            <a:ext cx="428057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желание в стихах 23 февраля - Защитник отечества, сильный 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home\Desktop\фото солдаты\6W_uDP0WBd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1768" y="0"/>
            <a:ext cx="386046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День Защитника Отечества !--if(Поздравления)--- Поздравления…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home\Desktop\фото солдаты\6oXXIpHGsj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К 23 февралю мой скромный подарок для всех мужчин и мои поздравления. Заходите ко мне на страничку,дорогие женщины,и берите откр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home\Desktop\фото солдаты\7kE23RvkQ4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642647" cy="6143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Материалы за 2011 год &quot; Страница 1680 &quot; WARARU.NET - шара, софт, скачать бесплатно, игры для пк, фильмы, видео, музыку mp3, кни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home\Desktop\фото солдаты\bGol109F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8640"/>
            <a:ext cx="4446240" cy="666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Анимированные открытки ко Дню Защитника Отечества (GIF) скачать 986 CrashBox.W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home\Desktop\фото солдаты\cScM9i7FeQ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Фотография 1, Драконы Анимация, анимашки в гостевую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home\Desktop\фото солдаты\kNTQm7KTh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Гвоздики на праздник Дня защитника Отечеств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home\Desktop\Отсканировано 16.02.2015 13-46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939" y="0"/>
            <a:ext cx="490012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Дизайн поздравительных открыток для мужчин к 23 февраля: специфика праздника, что изображают на открытках к 23 февраля. Print G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home\Desktop\фото солдаты\mOgqGoghG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IF анимация, GIF Анимация Праздники 23 февраля, картинка 827514.gif / Превью / Картинки, не связанные с регионом / GIF аним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home\Desktop\фото солдаты\oUP9MrYtl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3 февраля - день защитников Отечества - Тойота Королла / Всё о Toyota Coro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home\Desktop\фото солдаты\yZAzS-eDod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0822"/>
            <a:ext cx="9144000" cy="5136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Кубаночка - альбом &quot;Моя анимация / 23 февраля&quot; на Яндекс.Фотк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home\Desktop\фото солдаты\17wphZVIB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77800"/>
            <a:ext cx="6502400" cy="650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&quot;Унция&quot; Комсомольск-на-Амуре &quot; С днем Защитника Отечества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home\Desktop\фото солдаты\xZrD99DBQ9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Сегодня Праздник . - Страница 43 - Праздник к нам приходит. - Кизел народный - Страница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home\Desktop\фото солдаты\DcFGMhN7m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1604" y="0"/>
            <a:ext cx="512079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открытка 23 февраля защитник отечества анимация - 23 февраля - День защитников Отечества аним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pic>
        <p:nvPicPr>
          <p:cNvPr id="25602" name="Picture 2" descr="C:\Users\home\Desktop\фото солдаты\ib-EdECWg0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777686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Мекен коргоочуларын куттуктайбыз. - Суперстан - Баракч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home\Desktop\фото солдаты\kLaWmdeOjj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208912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konkurent-plus - альбом &quot;Открытки 23 февраля&quot; на Яндекс.Фотк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pic>
        <p:nvPicPr>
          <p:cNvPr id="27650" name="Picture 2" descr="C:\Users\home\Desktop\фото солдаты\ruXC21BTa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День защитника Отечества в ресторане Le Bourget / День защитника Отечества в ресторане Le Bourget / Мальчики - налево / 23 фев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C:\Users\home\Desktop\фото солдаты\WMsAUFYqm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лейкаст &quot;ДОРОГИЕ МУЖЧИНЫ!С ПРАЗДНИКОМ ВАС!С ДНЁМ ЗАЩИТНИКА …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home\Desktop\Отсканировано 16.02.2015 13-39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2575" y="0"/>
            <a:ext cx="525884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Поздравляю с 23 февраля. - ElviraBF- я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home\Desktop\фото солдаты\_gbloj2ZM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История 23 февраля и поздравительные открытки с 23 февраля. (44 анимации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C:\Users\home\Desktop\фото солдаты\-zKAJvU5qS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939" y="0"/>
            <a:ext cx="411212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Лента записей из дневника блогера tragedija_belok. Страница 47 :: BlogRider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C:\Users\home\Desktop\фото солдаты\DMcDUxtSx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Настоящие автомобили для настоящих мужчин! - автоновости - Авто@Mail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home\Desktop\фото солдаты\NWU2YVC4Ql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остовские топ-менеджеры уверены, что служба в армии помогла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OLD. Первые щенки в России от Гордона - Форумы на лабрадор.…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324528" cy="6192688"/>
          </a:xfrm>
          <a:prstGeom prst="rect">
            <a:avLst/>
          </a:prstGeom>
          <a:noFill/>
        </p:spPr>
      </p:pic>
      <p:sp>
        <p:nvSpPr>
          <p:cNvPr id="54274" name="WordArt 2"/>
          <p:cNvSpPr>
            <a:spLocks noChangeArrowheads="1" noChangeShapeType="1" noTextEdit="1"/>
          </p:cNvSpPr>
          <p:nvPr/>
        </p:nvSpPr>
        <p:spPr bwMode="auto">
          <a:xfrm>
            <a:off x="827584" y="260648"/>
            <a:ext cx="7920880" cy="11521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isometricOffAxis1Righ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ru-RU" sz="3600" b="1" kern="10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Хорошей службы вам, </a:t>
            </a:r>
          </a:p>
          <a:p>
            <a:pPr algn="ctr" rtl="0"/>
            <a:r>
              <a:rPr lang="ru-RU" sz="3600" b="1" kern="10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ребята!!!</a:t>
            </a:r>
            <a:endParaRPr lang="ru-RU" sz="3600" b="1" kern="10" spc="50" dirty="0">
              <a:ln w="11430">
                <a:solidFill>
                  <a:schemeClr val="tx2">
                    <a:lumMod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/>
            </a:endParaRPr>
          </a:p>
        </p:txBody>
      </p:sp>
      <p:pic>
        <p:nvPicPr>
          <p:cNvPr id="1026" name="Picture 2" descr="D:\фото солдаты\6e_AJei1X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0" y="4168443"/>
            <a:ext cx="2235442" cy="268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солдаты\xZrD99DBQ9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6" y="1268760"/>
            <a:ext cx="262408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 солдаты\xkW085soKC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266429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 солдаты\McH_ROVeBs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04964"/>
            <a:ext cx="2592288" cy="33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ime Coffee - Part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home\Desktop\Отсканировано 16.02.2015 13-48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153490"/>
            <a:ext cx="4768180" cy="619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Плейкаст &quot;С Днем защитников Отечества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home\Desktop\Отсканировано 16.02.2015 13-49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04664"/>
            <a:ext cx="8568951" cy="561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IF анимация, GIF Анимация Праздники 23 февраля, картинка 82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home\Desktop\Отсканировано 16.02.2015 13-43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0813" y="0"/>
            <a:ext cx="478237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3 Февраля - АНИМАЦИЯ ПРАЗДНИКИ - КАРТИНКИ ФОТО - КАРТИНКИ Ф…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home\Desktop\фото солдаты\6e_AJei1X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107" y="0"/>
            <a:ext cx="457578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С праздником 23 февраля &quot; Пожелания Поздравления Знаки внима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home\Desktop\фото солдаты\INkSLqpIa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Поздравление с 23 февраля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home\Desktop\фото солдаты\Foiy9kdff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64636"/>
            <a:ext cx="5020022" cy="6693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</Words>
  <Application>Microsoft Office PowerPoint</Application>
  <PresentationFormat>Экран (4:3)</PresentationFormat>
  <Paragraphs>2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</cp:lastModifiedBy>
  <cp:revision>15</cp:revision>
  <dcterms:created xsi:type="dcterms:W3CDTF">2015-02-05T18:41:15Z</dcterms:created>
  <dcterms:modified xsi:type="dcterms:W3CDTF">2015-02-19T12:03:27Z</dcterms:modified>
</cp:coreProperties>
</file>